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6D9E-EDE7-FA67-23DB-6B1142597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70530-8B41-7EAC-A4EB-8B2C4322E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FB32E-0E53-2EF3-6DD6-54BEA7FE6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99D4E-4633-ECE1-C323-1B766E98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EE4C0-DF52-152C-B99C-6B836F8D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2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D818-2506-5307-6161-3F1119AC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AFD04-16B9-7BF0-D345-0F3991460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BF885-4C44-94E6-DEA9-3E5158BF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B38EC-453C-6380-7398-7329D7DF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55800-92DC-B6CD-EF2C-0B81530B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9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569A92-1E2A-CA1D-48A1-3F31E351D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6FBAC-3033-EFEF-99E6-8B05C23F6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4A623-2699-157B-F8A8-F6A78BDCE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C8C14-964F-1CCE-E3AD-23058040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6D4C4-D0FA-217C-8C33-56CFF1A01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0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C616-8287-776E-C942-E81511E7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0D27-8E3A-2C5D-A0E1-B3233FF14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5AD38-BDF0-9164-0032-52E15A98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C786C-E26A-E72B-E500-7AC5C8AB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C1F32-C2E8-B498-1EAC-D1CCF716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63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59AF-360C-6E52-651B-016EB4FB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E081F-707D-889A-73EB-BA50D8BBA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2B224-7799-49D2-2B81-FBAB05878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62B1-7FBE-C370-3F09-3E86FF9D3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5284E-8AF1-743B-283C-540F3057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7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1FD7-17B6-6155-BC4C-4C9559E9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C69B-504E-41A9-5CE4-4D6C364CD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69BD4-8EA4-57A6-9874-2D9981CEC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D9A1B-DED9-12EE-9B2E-FF57D3CCE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03C16-3ECA-D396-38CD-FE8539A3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6611C-53D3-BF4E-413A-9F50103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CAC2-48A6-0A87-57E8-70878E88B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68669-33BE-F19A-B8E3-CADBA51FF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60C0E-2627-AE6F-337D-AE9A75C8B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F4D97-9E3F-10F5-3100-18C2D7A04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836965-B147-E2F1-C2E5-62C62CDD1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93632B-8752-5BA5-9AD2-5B95E5EC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1615A1-7F1D-AD21-BC99-49245110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BE159C-1579-AB10-EC1C-B540BFC2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A827-14A6-507E-8680-8D6316380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43EB7-71DA-FC73-5340-AAC04ABB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9E71E-34C1-988D-BABE-8B4CB16A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F4109-05E9-76C2-BB68-1F904C16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CE3E0C-7ADC-14D1-57C5-5FB8A179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2B5ECC-0F29-8BC8-00D7-62AE7D54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F7D73-B040-48A1-3B2B-677BE5E81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86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2B83-8981-A993-8BC0-8B1FC7D3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95231-6E73-1F38-B879-FB3A4D27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64D98-B88F-5BB9-7744-29AF60124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4B7E2-0126-7AFB-4944-68F47690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F8B3D-FC31-BB07-D3EF-A624FB100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FE758-56B3-AD61-668D-991A1FDC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1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7D75-B95F-0831-3291-282B1050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A3F26-34EF-975F-E4DC-76A48579E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34114-7548-9B6B-AF57-EB1C60E5F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94A44-78FB-64E1-3D87-41BDDE3B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E5B30-2854-B942-A5C1-D36DF798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45649-F4C0-E0E9-9C0C-83382D4C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0EDEAE-5868-A1D9-51A2-CFB40F14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A5F5-F9C5-4138-AB4E-D8E35F130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C10B-A672-E2DB-9149-F2CF780B5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A3E1D-9D8B-46C4-AF88-B2351C2A9084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2BE9-BEA2-EECD-BE06-279E9D797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1F62B-2C42-6642-4FFD-E8FF80949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6582D-076D-4202-8BBD-B29B2841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F0E87-3FC2-CFE1-F47A-4E8369E274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Language assembly </a:t>
            </a:r>
            <a:r>
              <a:rPr lang="en-US" dirty="0" err="1"/>
              <a:t>ch</a:t>
            </a:r>
            <a:r>
              <a:rPr lang="en-US" dirty="0"/>
              <a:t>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B3452-5359-6034-A12F-E265B75484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55078-52E4-E123-7B9B-E8322117B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6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D5A5-05A9-3793-A0C6-D06DC3E7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5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CF5B9-DCCE-D7FE-1FA6-E2B34E481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0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63F66-130F-0DFA-A14F-56176186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9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43D01-80F3-C3DF-6675-04A20BE2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37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8B38B-B55F-B982-8B6D-C3245FC5D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8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5D845-61D4-1F88-25A2-BC22F7FE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6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A53A9-5039-2F1E-7AC6-C8BF93CC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7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9C456-F1BE-BDE0-60B6-0DE39D8FE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91B98-AA2E-B6E7-F33C-DAFDB436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2F704-DE17-FF7C-067F-A784FA64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64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B57CC-D49D-0D5A-115F-DA509825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21899-3150-B281-CBDE-F6BAA7F2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71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51379-1204-3080-EFC3-E4D62538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5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DF026-109C-BCC4-9D17-A7A7CDCE6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9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C53D4-5771-DE5C-5AF7-E5AC96B9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3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64FA2-9301-37C5-0132-6F217AEF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39D5C-FFDD-DD84-EC0F-D7E798086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3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F281D-A356-48D2-D4A7-1BDBEE36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40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6D69A-EB66-FDD4-DBFE-84953CC1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9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8699C-0464-EA10-E137-49D681E0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89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8364A-CEC9-542B-278F-492909A5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65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83CB7-0F54-DC60-1B00-9E31A51C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39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E1771-11BD-6713-DE26-422F6B19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63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B113A-4E7F-6DEE-FE2E-E90E1D589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41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29F9A-D920-C6A6-0E4E-57F6C366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79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5E9FBC-68A0-D0C6-3566-33F466D77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1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9B80A-6EDC-AD7B-012B-B992C183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44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E1237-CFA6-7CD1-8D8E-7FBC1D7C3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0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30566-99CF-4E94-ED73-D4DC29B0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6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99261-DCAE-C87F-C27E-1979AEC66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85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F9491-784C-5E17-7040-8CAA1F4A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1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D734D-4067-C65B-D497-385F903C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30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49176-5976-69EC-9894-8FF3274C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20837-5FB1-FEDC-58D5-D08B6329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5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99425-C030-32BC-9BBB-C384ED6D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5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F4551-0701-45A7-D7C5-A77F5FB0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98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5872D-6399-F1EB-5DC4-8629FCDE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75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13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752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6A20A-D36F-EB6E-EF2A-D3913799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4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FBCBE-E5BD-D655-5A5D-49FF2274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9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10C05-B4B4-D00F-EA55-CC1109F0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9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85787-8D94-605F-73EC-A92D71E3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412A0-86A9-702C-D55B-12134857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4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4</Words>
  <Application>Microsoft Office PowerPoint</Application>
  <PresentationFormat>Widescreen</PresentationFormat>
  <Paragraphs>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Language assembly ch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assembly ch 5</dc:title>
  <dc:creator>Charles Seager</dc:creator>
  <cp:lastModifiedBy>Charles Seager</cp:lastModifiedBy>
  <cp:revision>1</cp:revision>
  <dcterms:created xsi:type="dcterms:W3CDTF">2023-09-21T00:41:35Z</dcterms:created>
  <dcterms:modified xsi:type="dcterms:W3CDTF">2023-09-21T16:49:13Z</dcterms:modified>
</cp:coreProperties>
</file>